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4" r:id="rId6"/>
    <p:sldId id="263" r:id="rId7"/>
    <p:sldId id="262" r:id="rId8"/>
    <p:sldId id="272" r:id="rId9"/>
    <p:sldId id="271" r:id="rId10"/>
    <p:sldId id="270" r:id="rId11"/>
    <p:sldId id="269" r:id="rId12"/>
    <p:sldId id="268" r:id="rId13"/>
    <p:sldId id="267" r:id="rId14"/>
    <p:sldId id="266" r:id="rId15"/>
    <p:sldId id="265" r:id="rId16"/>
    <p:sldId id="280" r:id="rId17"/>
    <p:sldId id="279" r:id="rId18"/>
    <p:sldId id="278" r:id="rId19"/>
    <p:sldId id="277" r:id="rId20"/>
    <p:sldId id="276" r:id="rId21"/>
    <p:sldId id="275" r:id="rId22"/>
    <p:sldId id="274" r:id="rId23"/>
    <p:sldId id="273" r:id="rId24"/>
    <p:sldId id="283" r:id="rId25"/>
    <p:sldId id="284" r:id="rId26"/>
    <p:sldId id="282" r:id="rId27"/>
    <p:sldId id="281" r:id="rId28"/>
    <p:sldId id="261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0622391">
            <a:off x="-65780" y="880961"/>
            <a:ext cx="8864612" cy="443297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ru-RU" sz="4400" b="1" dirty="0" smtClean="0">
                <a:ln w="31550" cmpd="sng">
                  <a:solidFill>
                    <a:schemeClr val="tx2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ВЫСТАВКА РИСУНКОВ</a:t>
            </a:r>
          </a:p>
          <a:p>
            <a:pPr algn="ctr"/>
            <a:r>
              <a:rPr lang="ru-RU" sz="4800" b="1" dirty="0" smtClean="0">
                <a:ln w="31550" cmpd="sng">
                  <a:solidFill>
                    <a:schemeClr val="tx2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«МОЙ </a:t>
            </a:r>
            <a:r>
              <a:rPr lang="ru-RU" sz="4800" b="1" dirty="0">
                <a:ln w="31550" cmpd="sng">
                  <a:solidFill>
                    <a:schemeClr val="tx2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ДОМАШНИЙ УСАТЫЙ </a:t>
            </a:r>
            <a:r>
              <a:rPr lang="ru-RU" sz="4800" b="1" dirty="0" smtClean="0">
                <a:ln w="31550" cmpd="sng">
                  <a:solidFill>
                    <a:schemeClr val="tx2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ДРУГ»</a:t>
            </a:r>
            <a:endParaRPr lang="ru-RU" sz="4800" b="1" dirty="0">
              <a:ln w="31550" cmpd="sng">
                <a:solidFill>
                  <a:schemeClr val="tx2"/>
                </a:solidFill>
                <a:prstDash val="solid"/>
              </a:ln>
              <a:solidFill>
                <a:srgbClr val="FFFF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0219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выставка рисунков МОЙ ДОМАШНИЙ УСАТЫЙ ДРУГ\Волкодамова Адел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4896544" cy="61221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27784" y="5736492"/>
            <a:ext cx="2463350" cy="6463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Волкодамова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Аделия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класс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12706" y="5736492"/>
            <a:ext cx="2463350" cy="6463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Волкодамова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Аделия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класс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997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выставка рисунков МОЙ ДОМАШНИЙ УСАТЫЙ ДРУГ\Гнитецкий Андрей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404664"/>
            <a:ext cx="5544617" cy="38498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79180" y="3614489"/>
            <a:ext cx="2232248" cy="6463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Гнитецкий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Андрей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класс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585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выставка рисунков МОЙ ДОМАШНИЙ УСАТЫЙ ДРУГ\Гулевич Ирин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3" y="188641"/>
            <a:ext cx="5688632" cy="41249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79180" y="3614489"/>
            <a:ext cx="2232248" cy="6463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Гулевич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Ирина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 класс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526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выставка рисунков МОЙ ДОМАШНИЙ УСАТЫЙ ДРУГ\Гуцалов Русла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4176464" cy="57606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11760" y="5504891"/>
            <a:ext cx="2232248" cy="6463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Гуцалов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Руслан 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класс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207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выставка рисунков МОЙ ДОМАШНИЙ УСАТЫЙ ДРУГ\Забродин Дмитрий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5760640" cy="38813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16221" y="3582594"/>
            <a:ext cx="2232248" cy="6463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Забродин Дмитрий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 класс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293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выставка рисунков МОЙ ДОМАШНИЙ УСАТЫЙ ДРУГ\Иванюк Дмитрий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5929"/>
            <a:ext cx="4414128" cy="60613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30592" y="5594958"/>
            <a:ext cx="2232248" cy="6463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Иванюк Дмитрий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 класс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056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выставка рисунков МОЙ ДОМАШНИЙ УСАТЫЙ ДРУГ\Инцова Эльвира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4301208" cy="57349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36504" y="5449700"/>
            <a:ext cx="2232248" cy="6463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Инцова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Эльвира 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класс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082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выставка рисунков МОЙ ДОМАШНИЙ УСАТЫЙ ДРУГ\Кикош Ольг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8405"/>
            <a:ext cx="3960440" cy="59949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11760" y="5617069"/>
            <a:ext cx="2232248" cy="6463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Кикош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Ольга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 класс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062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выставка рисунков МОЙ ДОМАШНИЙ УСАТЫЙ ДРУГ\Козаченко Инн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06" y="188640"/>
            <a:ext cx="5760640" cy="40495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59898" y="3591836"/>
            <a:ext cx="2232248" cy="6463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Козаченко  Инна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 класс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902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выставка рисунков МОЙ ДОМАШНИЙ УСАТЫЙ ДРУГ\Налыгач Богда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5760640" cy="40711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07904" y="4238167"/>
            <a:ext cx="2232248" cy="6463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Налыгач Богдан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 класс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424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выставка рисунков МОЙ ДОМАШНИЙ УСАТЫЙ ДРУГ\Аксёнов Алексей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5" r="3853"/>
          <a:stretch/>
        </p:blipFill>
        <p:spPr bwMode="auto">
          <a:xfrm>
            <a:off x="539552" y="260647"/>
            <a:ext cx="4225636" cy="61446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71800" y="5852507"/>
            <a:ext cx="2088232" cy="6463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Аксенов Алексей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 класс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835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выставка рисунков МОЙ ДОМАШНИЙ УСАТЫЙ ДРУГ\Никитин Артём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5544616" cy="39641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36031" y="3578439"/>
            <a:ext cx="2232248" cy="6463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Никитин Артём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 класс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670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выставка рисунков МОЙ ДОМАШНИЙ УСАТЫЙ ДРУГ\Подгузова Анастас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89000" y="260648"/>
            <a:ext cx="5435128" cy="40763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03848" y="3684069"/>
            <a:ext cx="2520280" cy="6463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Подгузова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Анастасия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 класс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25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выставка рисунков МОЙ ДОМАШНИЙ УСАТЫЙ ДРУГ\Раенко София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5884178" cy="38884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43410" y="3430741"/>
            <a:ext cx="2520280" cy="6463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Раенко София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 класс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141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выставка рисунков МОЙ ДОМАШНИЙ УСАТЫЙ ДРУГ\Раенко Соф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5754042" cy="41745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78048" y="3716867"/>
            <a:ext cx="2520280" cy="6463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Раенко София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 класс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868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выставка рисунков МОЙ ДОМАШНИЙ УСАТЫЙ ДРУГ\Рыжкин Захар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4367832" cy="60142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81470" y="5547462"/>
            <a:ext cx="2520280" cy="6463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Рыжкин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ахар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 класс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099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:\выставка рисунков МОЙ ДОМАШНИЙ УСАТЫЙ ДРУГ\Савчак Алён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1788"/>
            <a:ext cx="4392488" cy="58566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3270" y="5392108"/>
            <a:ext cx="2520280" cy="6463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Савчак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Алёна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класс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815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 descr="D:\выставка рисунков МОЙ ДОМАШНИЙ УСАТЫЙ ДРУГ\Сотникова Мар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5594771" cy="41064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04172" y="3792765"/>
            <a:ext cx="2520280" cy="6463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Сотникова Мария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класс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555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:\выставка рисунков МОЙ ДОМАШНИЙ УСАТЫЙ ДРУГ\Тараненко Александр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332656"/>
            <a:ext cx="5472609" cy="39245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6123" y="3598390"/>
            <a:ext cx="2555506" cy="6463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Тараненко Александр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 класс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761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:\выставка рисунков МОЙ ДОМАШНИЙ УСАТЫЙ ДРУГ\Шиляева Валентин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89000" y="188640"/>
            <a:ext cx="5651152" cy="42383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85209" y="3780673"/>
            <a:ext cx="2520280" cy="6463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Шиляева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Валентина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 класс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014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выставка рисунков МОЙ ДОМАШНИЙ УСАТЫЙ ДРУГ\Алексеенко Алён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38" y="354743"/>
            <a:ext cx="5400600" cy="43204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63888" y="4132560"/>
            <a:ext cx="2232248" cy="6463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Алексеенко  Алёна 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класс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111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выставка рисунков МОЙ ДОМАШНИЙ УСАТЫЙ ДРУГ\Безродный Мака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5976664" cy="39197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23928" y="3462056"/>
            <a:ext cx="2232248" cy="6463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Безродный Макар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 класс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667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выставка рисунков МОЙ ДОМАШНИЙ УСАТЫЙ ДРУГ\Бондаренко Злата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2" t="22601"/>
          <a:stretch/>
        </p:blipFill>
        <p:spPr bwMode="auto">
          <a:xfrm>
            <a:off x="179512" y="116632"/>
            <a:ext cx="6048672" cy="39656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23928" y="3462056"/>
            <a:ext cx="2232248" cy="6463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Бондаренко Злата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 класс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509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выставка рисунков МОЙ ДОМАШНИЙ УСАТЫЙ ДРУГ\Бычков Иван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0" b="5477"/>
          <a:stretch/>
        </p:blipFill>
        <p:spPr bwMode="auto">
          <a:xfrm flipV="1">
            <a:off x="323527" y="260647"/>
            <a:ext cx="5688633" cy="38352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3877" y="3462056"/>
            <a:ext cx="2232248" cy="6463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Бычков Иван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 класс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689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выставка рисунков МОЙ ДОМАШНИЙ УСАТЫЙ ДРУГ\Ванюк Анн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60648"/>
            <a:ext cx="5938679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3877" y="3358733"/>
            <a:ext cx="2232248" cy="6463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Ванюк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Анна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класс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567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выставка рисунков МОЙ ДОМАШНИЙ УСАТЫЙ ДРУГ\Вербин Кирилл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71" y="188640"/>
            <a:ext cx="5637765" cy="44246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63888" y="4045081"/>
            <a:ext cx="2232248" cy="6463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Вербин Кирилл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 класс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327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выставка рисунков МОЙ ДОМАШНИЙ УСАТЫЙ ДРУГ\Вербин Максим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8" r="718"/>
          <a:stretch/>
        </p:blipFill>
        <p:spPr bwMode="auto">
          <a:xfrm>
            <a:off x="683568" y="188640"/>
            <a:ext cx="4032448" cy="60207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74707" y="5566270"/>
            <a:ext cx="2088232" cy="6463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Вербин Максим 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класс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497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120</Words>
  <Application>Microsoft Office PowerPoint</Application>
  <PresentationFormat>Экран (4:3)</PresentationFormat>
  <Paragraphs>58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Krukov</dc:creator>
  <cp:lastModifiedBy>Пользователь Windows</cp:lastModifiedBy>
  <cp:revision>10</cp:revision>
  <dcterms:created xsi:type="dcterms:W3CDTF">2022-04-05T16:45:59Z</dcterms:created>
  <dcterms:modified xsi:type="dcterms:W3CDTF">2022-04-05T18:24:14Z</dcterms:modified>
</cp:coreProperties>
</file>